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98" r:id="rId5"/>
    <p:sldId id="299" r:id="rId6"/>
    <p:sldId id="300" r:id="rId7"/>
    <p:sldId id="301" r:id="rId8"/>
    <p:sldId id="284" r:id="rId9"/>
    <p:sldId id="302" r:id="rId10"/>
    <p:sldId id="269" r:id="rId11"/>
    <p:sldId id="303" r:id="rId12"/>
    <p:sldId id="285" r:id="rId13"/>
    <p:sldId id="264" r:id="rId14"/>
    <p:sldId id="268" r:id="rId15"/>
    <p:sldId id="286" r:id="rId16"/>
    <p:sldId id="287" r:id="rId17"/>
    <p:sldId id="265" r:id="rId18"/>
    <p:sldId id="304" r:id="rId19"/>
    <p:sldId id="305" r:id="rId20"/>
    <p:sldId id="267" r:id="rId21"/>
    <p:sldId id="288" r:id="rId22"/>
    <p:sldId id="270" r:id="rId23"/>
    <p:sldId id="290" r:id="rId24"/>
    <p:sldId id="291" r:id="rId25"/>
    <p:sldId id="279" r:id="rId26"/>
    <p:sldId id="292" r:id="rId27"/>
    <p:sldId id="306" r:id="rId28"/>
    <p:sldId id="275" r:id="rId29"/>
    <p:sldId id="297" r:id="rId30"/>
    <p:sldId id="294" r:id="rId31"/>
    <p:sldId id="276" r:id="rId32"/>
  </p:sldIdLst>
  <p:sldSz cx="12192000" cy="6858000"/>
  <p:notesSz cx="6858000" cy="9144000"/>
  <p:embeddedFontLst>
    <p:embeddedFont>
      <p:font typeface="Arial Black" panose="020B0A04020102020204" pitchFamily="34" charset="0"/>
      <p:bold r:id="rId33"/>
    </p:embeddedFont>
    <p:embeddedFont>
      <p:font typeface="Lucida Console" panose="020B0609040504020204" pitchFamily="49" charset="0"/>
      <p:regular r:id="rId34"/>
    </p:embeddedFont>
    <p:embeddedFont>
      <p:font typeface="경기천년제목 Medium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0C3"/>
    <a:srgbClr val="EA7E9D"/>
    <a:srgbClr val="DE3263"/>
    <a:srgbClr val="EF9FB6"/>
    <a:srgbClr val="F8D4DE"/>
    <a:srgbClr val="8D1F95"/>
    <a:srgbClr val="FF3F3F"/>
    <a:srgbClr val="ADBEDB"/>
    <a:srgbClr val="688CCE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8">
            <a:extLst>
              <a:ext uri="{FF2B5EF4-FFF2-40B4-BE49-F238E27FC236}">
                <a16:creationId xmlns:a16="http://schemas.microsoft.com/office/drawing/2014/main" id="{C2712215-AE53-4AD6-BACA-136285411438}"/>
              </a:ext>
            </a:extLst>
          </p:cNvPr>
          <p:cNvSpPr/>
          <p:nvPr userDrawn="1"/>
        </p:nvSpPr>
        <p:spPr>
          <a:xfrm rot="20750914">
            <a:off x="-949703" y="-733173"/>
            <a:ext cx="8535132" cy="6849173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  <a:gd name="connsiteX0" fmla="*/ 0 w 1465855"/>
              <a:gd name="connsiteY0" fmla="*/ 1570754 h 1570754"/>
              <a:gd name="connsiteX1" fmla="*/ 400988 w 1465855"/>
              <a:gd name="connsiteY1" fmla="*/ 0 h 1570754"/>
              <a:gd name="connsiteX2" fmla="*/ 1465855 w 1465855"/>
              <a:gd name="connsiteY2" fmla="*/ 585261 h 1570754"/>
              <a:gd name="connsiteX3" fmla="*/ 1310196 w 1465855"/>
              <a:gd name="connsiteY3" fmla="*/ 1200713 h 1570754"/>
              <a:gd name="connsiteX4" fmla="*/ 0 w 1465855"/>
              <a:gd name="connsiteY4" fmla="*/ 1570754 h 1570754"/>
              <a:gd name="connsiteX0" fmla="*/ 0 w 1465855"/>
              <a:gd name="connsiteY0" fmla="*/ 1190545 h 1190545"/>
              <a:gd name="connsiteX1" fmla="*/ 303121 w 1465855"/>
              <a:gd name="connsiteY1" fmla="*/ 0 h 1190545"/>
              <a:gd name="connsiteX2" fmla="*/ 1465855 w 1465855"/>
              <a:gd name="connsiteY2" fmla="*/ 205052 h 1190545"/>
              <a:gd name="connsiteX3" fmla="*/ 1310196 w 1465855"/>
              <a:gd name="connsiteY3" fmla="*/ 820504 h 1190545"/>
              <a:gd name="connsiteX4" fmla="*/ 0 w 1465855"/>
              <a:gd name="connsiteY4" fmla="*/ 1190545 h 1190545"/>
              <a:gd name="connsiteX0" fmla="*/ 0 w 1446778"/>
              <a:gd name="connsiteY0" fmla="*/ 1190545 h 1190545"/>
              <a:gd name="connsiteX1" fmla="*/ 303121 w 1446778"/>
              <a:gd name="connsiteY1" fmla="*/ 0 h 1190545"/>
              <a:gd name="connsiteX2" fmla="*/ 1446778 w 1446778"/>
              <a:gd name="connsiteY2" fmla="*/ 281110 h 1190545"/>
              <a:gd name="connsiteX3" fmla="*/ 1310196 w 1446778"/>
              <a:gd name="connsiteY3" fmla="*/ 820504 h 1190545"/>
              <a:gd name="connsiteX4" fmla="*/ 0 w 1446778"/>
              <a:gd name="connsiteY4" fmla="*/ 1190545 h 1190545"/>
              <a:gd name="connsiteX0" fmla="*/ 0 w 1446778"/>
              <a:gd name="connsiteY0" fmla="*/ 1195202 h 1195202"/>
              <a:gd name="connsiteX1" fmla="*/ 304289 w 1446778"/>
              <a:gd name="connsiteY1" fmla="*/ 0 h 1195202"/>
              <a:gd name="connsiteX2" fmla="*/ 1446778 w 1446778"/>
              <a:gd name="connsiteY2" fmla="*/ 285767 h 1195202"/>
              <a:gd name="connsiteX3" fmla="*/ 1310196 w 1446778"/>
              <a:gd name="connsiteY3" fmla="*/ 825161 h 1195202"/>
              <a:gd name="connsiteX4" fmla="*/ 0 w 1446778"/>
              <a:gd name="connsiteY4" fmla="*/ 1195202 h 1195202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0 w 1446778"/>
              <a:gd name="connsiteY4" fmla="*/ 1197537 h 1197537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155250 w 1446778"/>
              <a:gd name="connsiteY4" fmla="*/ 1149523 h 1197537"/>
              <a:gd name="connsiteX5" fmla="*/ 0 w 1446778"/>
              <a:gd name="connsiteY5" fmla="*/ 1197537 h 1197537"/>
              <a:gd name="connsiteX0" fmla="*/ 0 w 1427312"/>
              <a:gd name="connsiteY0" fmla="*/ 1119927 h 1149523"/>
              <a:gd name="connsiteX1" fmla="*/ 282124 w 1427312"/>
              <a:gd name="connsiteY1" fmla="*/ 0 h 1149523"/>
              <a:gd name="connsiteX2" fmla="*/ 1427312 w 1427312"/>
              <a:gd name="connsiteY2" fmla="*/ 288102 h 1149523"/>
              <a:gd name="connsiteX3" fmla="*/ 1290730 w 1427312"/>
              <a:gd name="connsiteY3" fmla="*/ 827496 h 1149523"/>
              <a:gd name="connsiteX4" fmla="*/ 135784 w 1427312"/>
              <a:gd name="connsiteY4" fmla="*/ 1149523 h 1149523"/>
              <a:gd name="connsiteX5" fmla="*/ 0 w 1427312"/>
              <a:gd name="connsiteY5" fmla="*/ 1119927 h 1149523"/>
              <a:gd name="connsiteX0" fmla="*/ 0 w 1427312"/>
              <a:gd name="connsiteY0" fmla="*/ 1119927 h 1151075"/>
              <a:gd name="connsiteX1" fmla="*/ 282124 w 1427312"/>
              <a:gd name="connsiteY1" fmla="*/ 0 h 1151075"/>
              <a:gd name="connsiteX2" fmla="*/ 1427312 w 1427312"/>
              <a:gd name="connsiteY2" fmla="*/ 288102 h 1151075"/>
              <a:gd name="connsiteX3" fmla="*/ 1290730 w 1427312"/>
              <a:gd name="connsiteY3" fmla="*/ 827496 h 1151075"/>
              <a:gd name="connsiteX4" fmla="*/ 135395 w 1427312"/>
              <a:gd name="connsiteY4" fmla="*/ 1151075 h 1151075"/>
              <a:gd name="connsiteX5" fmla="*/ 0 w 1427312"/>
              <a:gd name="connsiteY5" fmla="*/ 1119927 h 1151075"/>
              <a:gd name="connsiteX0" fmla="*/ 0 w 1428467"/>
              <a:gd name="connsiteY0" fmla="*/ 1117983 h 1151075"/>
              <a:gd name="connsiteX1" fmla="*/ 283279 w 1428467"/>
              <a:gd name="connsiteY1" fmla="*/ 0 h 1151075"/>
              <a:gd name="connsiteX2" fmla="*/ 1428467 w 1428467"/>
              <a:gd name="connsiteY2" fmla="*/ 288102 h 1151075"/>
              <a:gd name="connsiteX3" fmla="*/ 1291885 w 1428467"/>
              <a:gd name="connsiteY3" fmla="*/ 827496 h 1151075"/>
              <a:gd name="connsiteX4" fmla="*/ 136550 w 1428467"/>
              <a:gd name="connsiteY4" fmla="*/ 1151075 h 1151075"/>
              <a:gd name="connsiteX5" fmla="*/ 0 w 1428467"/>
              <a:gd name="connsiteY5" fmla="*/ 1117983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0341 w 1426923"/>
              <a:gd name="connsiteY3" fmla="*/ 827496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9685 w 1426923"/>
              <a:gd name="connsiteY3" fmla="*/ 790243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32 w 1426923"/>
              <a:gd name="connsiteY3" fmla="*/ 7824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45 w 1426923"/>
              <a:gd name="connsiteY3" fmla="*/ 7758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23" h="1151075">
                <a:moveTo>
                  <a:pt x="0" y="1118374"/>
                </a:moveTo>
                <a:lnTo>
                  <a:pt x="281735" y="0"/>
                </a:lnTo>
                <a:lnTo>
                  <a:pt x="1426923" y="288102"/>
                </a:lnTo>
                <a:lnTo>
                  <a:pt x="1301645" y="775882"/>
                </a:lnTo>
                <a:lnTo>
                  <a:pt x="135006" y="1151075"/>
                </a:lnTo>
                <a:lnTo>
                  <a:pt x="0" y="111837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563D5DF0-2C32-45D7-B7A7-93358FD001F8}"/>
              </a:ext>
            </a:extLst>
          </p:cNvPr>
          <p:cNvSpPr/>
          <p:nvPr userDrawn="1"/>
        </p:nvSpPr>
        <p:spPr>
          <a:xfrm rot="14533620">
            <a:off x="6564369" y="1385173"/>
            <a:ext cx="231511" cy="952855"/>
          </a:xfrm>
          <a:custGeom>
            <a:avLst/>
            <a:gdLst>
              <a:gd name="connsiteX0" fmla="*/ 0 w 203200"/>
              <a:gd name="connsiteY0" fmla="*/ 628450 h 628450"/>
              <a:gd name="connsiteX1" fmla="*/ 0 w 203200"/>
              <a:gd name="connsiteY1" fmla="*/ 0 h 628450"/>
              <a:gd name="connsiteX2" fmla="*/ 203200 w 203200"/>
              <a:gd name="connsiteY2" fmla="*/ 0 h 628450"/>
              <a:gd name="connsiteX3" fmla="*/ 203200 w 203200"/>
              <a:gd name="connsiteY3" fmla="*/ 628450 h 628450"/>
              <a:gd name="connsiteX4" fmla="*/ 0 w 203200"/>
              <a:gd name="connsiteY4" fmla="*/ 628450 h 628450"/>
              <a:gd name="connsiteX0" fmla="*/ 0 w 203200"/>
              <a:gd name="connsiteY0" fmla="*/ 703316 h 703316"/>
              <a:gd name="connsiteX1" fmla="*/ 0 w 203200"/>
              <a:gd name="connsiteY1" fmla="*/ 74866 h 703316"/>
              <a:gd name="connsiteX2" fmla="*/ 188801 w 203200"/>
              <a:gd name="connsiteY2" fmla="*/ 0 h 703316"/>
              <a:gd name="connsiteX3" fmla="*/ 203200 w 203200"/>
              <a:gd name="connsiteY3" fmla="*/ 703316 h 703316"/>
              <a:gd name="connsiteX4" fmla="*/ 0 w 203200"/>
              <a:gd name="connsiteY4" fmla="*/ 703316 h 703316"/>
              <a:gd name="connsiteX0" fmla="*/ 0 w 203200"/>
              <a:gd name="connsiteY0" fmla="*/ 794024 h 794024"/>
              <a:gd name="connsiteX1" fmla="*/ 27990 w 203200"/>
              <a:gd name="connsiteY1" fmla="*/ 0 h 794024"/>
              <a:gd name="connsiteX2" fmla="*/ 188801 w 203200"/>
              <a:gd name="connsiteY2" fmla="*/ 90708 h 794024"/>
              <a:gd name="connsiteX3" fmla="*/ 203200 w 203200"/>
              <a:gd name="connsiteY3" fmla="*/ 794024 h 794024"/>
              <a:gd name="connsiteX4" fmla="*/ 0 w 203200"/>
              <a:gd name="connsiteY4" fmla="*/ 794024 h 794024"/>
              <a:gd name="connsiteX0" fmla="*/ 54953 w 175210"/>
              <a:gd name="connsiteY0" fmla="*/ 851162 h 851162"/>
              <a:gd name="connsiteX1" fmla="*/ 0 w 175210"/>
              <a:gd name="connsiteY1" fmla="*/ 0 h 851162"/>
              <a:gd name="connsiteX2" fmla="*/ 160811 w 175210"/>
              <a:gd name="connsiteY2" fmla="*/ 90708 h 851162"/>
              <a:gd name="connsiteX3" fmla="*/ 175210 w 175210"/>
              <a:gd name="connsiteY3" fmla="*/ 794024 h 851162"/>
              <a:gd name="connsiteX4" fmla="*/ 54953 w 175210"/>
              <a:gd name="connsiteY4" fmla="*/ 851162 h 851162"/>
              <a:gd name="connsiteX0" fmla="*/ 54953 w 224304"/>
              <a:gd name="connsiteY0" fmla="*/ 851162 h 940986"/>
              <a:gd name="connsiteX1" fmla="*/ 0 w 224304"/>
              <a:gd name="connsiteY1" fmla="*/ 0 h 940986"/>
              <a:gd name="connsiteX2" fmla="*/ 160811 w 224304"/>
              <a:gd name="connsiteY2" fmla="*/ 90708 h 940986"/>
              <a:gd name="connsiteX3" fmla="*/ 224304 w 224304"/>
              <a:gd name="connsiteY3" fmla="*/ 940986 h 940986"/>
              <a:gd name="connsiteX4" fmla="*/ 54953 w 224304"/>
              <a:gd name="connsiteY4" fmla="*/ 851162 h 940986"/>
              <a:gd name="connsiteX0" fmla="*/ 54953 w 223855"/>
              <a:gd name="connsiteY0" fmla="*/ 851162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953 w 223855"/>
              <a:gd name="connsiteY4" fmla="*/ 851162 h 962280"/>
              <a:gd name="connsiteX0" fmla="*/ 54280 w 223855"/>
              <a:gd name="connsiteY0" fmla="*/ 883103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280 w 223855"/>
              <a:gd name="connsiteY4" fmla="*/ 883103 h 962280"/>
              <a:gd name="connsiteX0" fmla="*/ 51063 w 223855"/>
              <a:gd name="connsiteY0" fmla="*/ 884101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1063 w 223855"/>
              <a:gd name="connsiteY4" fmla="*/ 884101 h 962280"/>
              <a:gd name="connsiteX0" fmla="*/ 40417 w 223855"/>
              <a:gd name="connsiteY0" fmla="*/ 883876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40417 w 223855"/>
              <a:gd name="connsiteY4" fmla="*/ 883876 h 962280"/>
              <a:gd name="connsiteX0" fmla="*/ 48073 w 231511"/>
              <a:gd name="connsiteY0" fmla="*/ 874451 h 952855"/>
              <a:gd name="connsiteX1" fmla="*/ 0 w 231511"/>
              <a:gd name="connsiteY1" fmla="*/ 0 h 952855"/>
              <a:gd name="connsiteX2" fmla="*/ 168467 w 231511"/>
              <a:gd name="connsiteY2" fmla="*/ 81283 h 952855"/>
              <a:gd name="connsiteX3" fmla="*/ 231511 w 231511"/>
              <a:gd name="connsiteY3" fmla="*/ 952855 h 952855"/>
              <a:gd name="connsiteX4" fmla="*/ 48073 w 231511"/>
              <a:gd name="connsiteY4" fmla="*/ 874451 h 95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11" h="952855">
                <a:moveTo>
                  <a:pt x="48073" y="874451"/>
                </a:moveTo>
                <a:lnTo>
                  <a:pt x="0" y="0"/>
                </a:lnTo>
                <a:lnTo>
                  <a:pt x="168467" y="81283"/>
                </a:lnTo>
                <a:lnTo>
                  <a:pt x="231511" y="952855"/>
                </a:lnTo>
                <a:lnTo>
                  <a:pt x="48073" y="8744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E66504-D316-417A-B530-3B9F0301063C}"/>
              </a:ext>
            </a:extLst>
          </p:cNvPr>
          <p:cNvSpPr/>
          <p:nvPr userDrawn="1"/>
        </p:nvSpPr>
        <p:spPr>
          <a:xfrm rot="5400000">
            <a:off x="7918805" y="2502382"/>
            <a:ext cx="1310801" cy="909050"/>
          </a:xfrm>
          <a:custGeom>
            <a:avLst/>
            <a:gdLst>
              <a:gd name="connsiteX0" fmla="*/ 0 w 1310801"/>
              <a:gd name="connsiteY0" fmla="*/ 1098832 h 1098832"/>
              <a:gd name="connsiteX1" fmla="*/ 655401 w 1310801"/>
              <a:gd name="connsiteY1" fmla="*/ 0 h 1098832"/>
              <a:gd name="connsiteX2" fmla="*/ 1310801 w 1310801"/>
              <a:gd name="connsiteY2" fmla="*/ 1098832 h 1098832"/>
              <a:gd name="connsiteX3" fmla="*/ 0 w 1310801"/>
              <a:gd name="connsiteY3" fmla="*/ 1098832 h 1098832"/>
              <a:gd name="connsiteX0" fmla="*/ 0 w 1310801"/>
              <a:gd name="connsiteY0" fmla="*/ 909050 h 909050"/>
              <a:gd name="connsiteX1" fmla="*/ 750294 w 1310801"/>
              <a:gd name="connsiteY1" fmla="*/ 0 h 909050"/>
              <a:gd name="connsiteX2" fmla="*/ 1310801 w 1310801"/>
              <a:gd name="connsiteY2" fmla="*/ 909050 h 909050"/>
              <a:gd name="connsiteX3" fmla="*/ 0 w 1310801"/>
              <a:gd name="connsiteY3" fmla="*/ 909050 h 9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801" h="909050">
                <a:moveTo>
                  <a:pt x="0" y="909050"/>
                </a:moveTo>
                <a:lnTo>
                  <a:pt x="750294" y="0"/>
                </a:lnTo>
                <a:lnTo>
                  <a:pt x="1310801" y="909050"/>
                </a:lnTo>
                <a:lnTo>
                  <a:pt x="0" y="909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F05223D-C3F4-4D91-8882-A269A800DD7A}"/>
              </a:ext>
            </a:extLst>
          </p:cNvPr>
          <p:cNvSpPr/>
          <p:nvPr userDrawn="1"/>
        </p:nvSpPr>
        <p:spPr>
          <a:xfrm rot="20750914">
            <a:off x="6973428" y="2445715"/>
            <a:ext cx="1365176" cy="1553775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167" h="1963515">
                <a:moveTo>
                  <a:pt x="0" y="1963515"/>
                </a:moveTo>
                <a:lnTo>
                  <a:pt x="400988" y="392761"/>
                </a:lnTo>
                <a:lnTo>
                  <a:pt x="1716167" y="0"/>
                </a:lnTo>
                <a:lnTo>
                  <a:pt x="1310196" y="1593474"/>
                </a:lnTo>
                <a:lnTo>
                  <a:pt x="0" y="196351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DDD1972-E5D3-4844-A6EC-793A78F8B93B}"/>
              </a:ext>
            </a:extLst>
          </p:cNvPr>
          <p:cNvSpPr/>
          <p:nvPr userDrawn="1"/>
        </p:nvSpPr>
        <p:spPr>
          <a:xfrm>
            <a:off x="5226705" y="2673878"/>
            <a:ext cx="3655710" cy="4177627"/>
          </a:xfrm>
          <a:custGeom>
            <a:avLst/>
            <a:gdLst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53587 h 4232645"/>
              <a:gd name="connsiteX7" fmla="*/ 1165070 w 2149072"/>
              <a:gd name="connsiteY7" fmla="*/ 1580521 h 4232645"/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79466 h 4232645"/>
              <a:gd name="connsiteX7" fmla="*/ 1165070 w 2149072"/>
              <a:gd name="connsiteY7" fmla="*/ 1580521 h 4232645"/>
              <a:gd name="connsiteX8" fmla="*/ 1170763 w 2149072"/>
              <a:gd name="connsiteY8" fmla="*/ 0 h 4232645"/>
              <a:gd name="connsiteX0" fmla="*/ 1170763 w 2149072"/>
              <a:gd name="connsiteY0" fmla="*/ 0 h 4223120"/>
              <a:gd name="connsiteX1" fmla="*/ 2149072 w 2149072"/>
              <a:gd name="connsiteY1" fmla="*/ 796068 h 4223120"/>
              <a:gd name="connsiteX2" fmla="*/ 2130076 w 2149072"/>
              <a:gd name="connsiteY2" fmla="*/ 3216116 h 4223120"/>
              <a:gd name="connsiteX3" fmla="*/ 2141171 w 2149072"/>
              <a:gd name="connsiteY3" fmla="*/ 4223120 h 4223120"/>
              <a:gd name="connsiteX4" fmla="*/ 5128 w 2149072"/>
              <a:gd name="connsiteY4" fmla="*/ 4211978 h 4223120"/>
              <a:gd name="connsiteX5" fmla="*/ 13275 w 2149072"/>
              <a:gd name="connsiteY5" fmla="*/ 2658600 h 4223120"/>
              <a:gd name="connsiteX6" fmla="*/ 0 w 2149072"/>
              <a:gd name="connsiteY6" fmla="*/ 669941 h 4223120"/>
              <a:gd name="connsiteX7" fmla="*/ 1165070 w 2149072"/>
              <a:gd name="connsiteY7" fmla="*/ 1570996 h 4223120"/>
              <a:gd name="connsiteX8" fmla="*/ 1170763 w 2149072"/>
              <a:gd name="connsiteY8" fmla="*/ 0 h 4223120"/>
              <a:gd name="connsiteX0" fmla="*/ 3730146 w 4708455"/>
              <a:gd name="connsiteY0" fmla="*/ 0 h 4223120"/>
              <a:gd name="connsiteX1" fmla="*/ 4708455 w 4708455"/>
              <a:gd name="connsiteY1" fmla="*/ 796068 h 4223120"/>
              <a:gd name="connsiteX2" fmla="*/ 4689459 w 4708455"/>
              <a:gd name="connsiteY2" fmla="*/ 3216116 h 4223120"/>
              <a:gd name="connsiteX3" fmla="*/ 4700554 w 4708455"/>
              <a:gd name="connsiteY3" fmla="*/ 4223120 h 4223120"/>
              <a:gd name="connsiteX4" fmla="*/ 2564511 w 4708455"/>
              <a:gd name="connsiteY4" fmla="*/ 4211978 h 4223120"/>
              <a:gd name="connsiteX5" fmla="*/ 2 w 4708455"/>
              <a:gd name="connsiteY5" fmla="*/ 2404647 h 4223120"/>
              <a:gd name="connsiteX6" fmla="*/ 2559383 w 4708455"/>
              <a:gd name="connsiteY6" fmla="*/ 669941 h 4223120"/>
              <a:gd name="connsiteX7" fmla="*/ 3724453 w 4708455"/>
              <a:gd name="connsiteY7" fmla="*/ 1570996 h 4223120"/>
              <a:gd name="connsiteX8" fmla="*/ 3730146 w 4708455"/>
              <a:gd name="connsiteY8" fmla="*/ 0 h 4223120"/>
              <a:gd name="connsiteX0" fmla="*/ 3730146 w 4708455"/>
              <a:gd name="connsiteY0" fmla="*/ 1185021 h 5408141"/>
              <a:gd name="connsiteX1" fmla="*/ 4708455 w 4708455"/>
              <a:gd name="connsiteY1" fmla="*/ 1981089 h 5408141"/>
              <a:gd name="connsiteX2" fmla="*/ 4689459 w 4708455"/>
              <a:gd name="connsiteY2" fmla="*/ 4401137 h 5408141"/>
              <a:gd name="connsiteX3" fmla="*/ 4700554 w 4708455"/>
              <a:gd name="connsiteY3" fmla="*/ 5408141 h 5408141"/>
              <a:gd name="connsiteX4" fmla="*/ 2564511 w 4708455"/>
              <a:gd name="connsiteY4" fmla="*/ 5396999 h 5408141"/>
              <a:gd name="connsiteX5" fmla="*/ 2 w 4708455"/>
              <a:gd name="connsiteY5" fmla="*/ 3589668 h 5408141"/>
              <a:gd name="connsiteX6" fmla="*/ 30893 w 4708455"/>
              <a:gd name="connsiteY6" fmla="*/ 0 h 5408141"/>
              <a:gd name="connsiteX7" fmla="*/ 3724453 w 4708455"/>
              <a:gd name="connsiteY7" fmla="*/ 2756017 h 5408141"/>
              <a:gd name="connsiteX8" fmla="*/ 3730146 w 4708455"/>
              <a:gd name="connsiteY8" fmla="*/ 1185021 h 5408141"/>
              <a:gd name="connsiteX0" fmla="*/ 3719106 w 4697415"/>
              <a:gd name="connsiteY0" fmla="*/ 1185021 h 5481686"/>
              <a:gd name="connsiteX1" fmla="*/ 4697415 w 4697415"/>
              <a:gd name="connsiteY1" fmla="*/ 1981089 h 5481686"/>
              <a:gd name="connsiteX2" fmla="*/ 4678419 w 4697415"/>
              <a:gd name="connsiteY2" fmla="*/ 4401137 h 5481686"/>
              <a:gd name="connsiteX3" fmla="*/ 4689514 w 4697415"/>
              <a:gd name="connsiteY3" fmla="*/ 5408141 h 5481686"/>
              <a:gd name="connsiteX4" fmla="*/ 2553471 w 4697415"/>
              <a:gd name="connsiteY4" fmla="*/ 5396999 h 5481686"/>
              <a:gd name="connsiteX5" fmla="*/ 3 w 4697415"/>
              <a:gd name="connsiteY5" fmla="*/ 5323174 h 5481686"/>
              <a:gd name="connsiteX6" fmla="*/ 19853 w 4697415"/>
              <a:gd name="connsiteY6" fmla="*/ 0 h 5481686"/>
              <a:gd name="connsiteX7" fmla="*/ 3713413 w 4697415"/>
              <a:gd name="connsiteY7" fmla="*/ 2756017 h 5481686"/>
              <a:gd name="connsiteX8" fmla="*/ 3719106 w 4697415"/>
              <a:gd name="connsiteY8" fmla="*/ 1185021 h 5481686"/>
              <a:gd name="connsiteX0" fmla="*/ 3719103 w 4697412"/>
              <a:gd name="connsiteY0" fmla="*/ 1185021 h 5408141"/>
              <a:gd name="connsiteX1" fmla="*/ 4697412 w 4697412"/>
              <a:gd name="connsiteY1" fmla="*/ 1981089 h 5408141"/>
              <a:gd name="connsiteX2" fmla="*/ 4678416 w 4697412"/>
              <a:gd name="connsiteY2" fmla="*/ 4401137 h 5408141"/>
              <a:gd name="connsiteX3" fmla="*/ 4689511 w 4697412"/>
              <a:gd name="connsiteY3" fmla="*/ 5408141 h 5408141"/>
              <a:gd name="connsiteX4" fmla="*/ 0 w 4697412"/>
              <a:gd name="connsiteY4" fmla="*/ 5323174 h 5408141"/>
              <a:gd name="connsiteX5" fmla="*/ 19850 w 4697412"/>
              <a:gd name="connsiteY5" fmla="*/ 0 h 5408141"/>
              <a:gd name="connsiteX6" fmla="*/ 3713410 w 4697412"/>
              <a:gd name="connsiteY6" fmla="*/ 2756017 h 5408141"/>
              <a:gd name="connsiteX7" fmla="*/ 3719103 w 4697412"/>
              <a:gd name="connsiteY7" fmla="*/ 1185021 h 5408141"/>
              <a:gd name="connsiteX0" fmla="*/ 3708061 w 4686370"/>
              <a:gd name="connsiteY0" fmla="*/ 1185021 h 5408141"/>
              <a:gd name="connsiteX1" fmla="*/ 4686370 w 4686370"/>
              <a:gd name="connsiteY1" fmla="*/ 1981089 h 5408141"/>
              <a:gd name="connsiteX2" fmla="*/ 4667374 w 4686370"/>
              <a:gd name="connsiteY2" fmla="*/ 4401137 h 5408141"/>
              <a:gd name="connsiteX3" fmla="*/ 4678469 w 4686370"/>
              <a:gd name="connsiteY3" fmla="*/ 5408141 h 5408141"/>
              <a:gd name="connsiteX4" fmla="*/ 0 w 4686370"/>
              <a:gd name="connsiteY4" fmla="*/ 5334216 h 5408141"/>
              <a:gd name="connsiteX5" fmla="*/ 8808 w 4686370"/>
              <a:gd name="connsiteY5" fmla="*/ 0 h 5408141"/>
              <a:gd name="connsiteX6" fmla="*/ 3702368 w 4686370"/>
              <a:gd name="connsiteY6" fmla="*/ 2756017 h 5408141"/>
              <a:gd name="connsiteX7" fmla="*/ 3708061 w 4686370"/>
              <a:gd name="connsiteY7" fmla="*/ 1185021 h 5408141"/>
              <a:gd name="connsiteX0" fmla="*/ 3708061 w 4686370"/>
              <a:gd name="connsiteY0" fmla="*/ 1185021 h 5334991"/>
              <a:gd name="connsiteX1" fmla="*/ 4686370 w 4686370"/>
              <a:gd name="connsiteY1" fmla="*/ 1981089 h 5334991"/>
              <a:gd name="connsiteX2" fmla="*/ 4667374 w 4686370"/>
              <a:gd name="connsiteY2" fmla="*/ 4401137 h 5334991"/>
              <a:gd name="connsiteX3" fmla="*/ 4666277 w 4686370"/>
              <a:gd name="connsiteY3" fmla="*/ 5334991 h 5334991"/>
              <a:gd name="connsiteX4" fmla="*/ 0 w 4686370"/>
              <a:gd name="connsiteY4" fmla="*/ 5334216 h 5334991"/>
              <a:gd name="connsiteX5" fmla="*/ 8808 w 4686370"/>
              <a:gd name="connsiteY5" fmla="*/ 0 h 5334991"/>
              <a:gd name="connsiteX6" fmla="*/ 3702368 w 4686370"/>
              <a:gd name="connsiteY6" fmla="*/ 2756017 h 5334991"/>
              <a:gd name="connsiteX7" fmla="*/ 3708061 w 4686370"/>
              <a:gd name="connsiteY7" fmla="*/ 1185021 h 5334991"/>
              <a:gd name="connsiteX0" fmla="*/ 3700842 w 4679151"/>
              <a:gd name="connsiteY0" fmla="*/ 1185021 h 5346408"/>
              <a:gd name="connsiteX1" fmla="*/ 4679151 w 4679151"/>
              <a:gd name="connsiteY1" fmla="*/ 1981089 h 5346408"/>
              <a:gd name="connsiteX2" fmla="*/ 4660155 w 4679151"/>
              <a:gd name="connsiteY2" fmla="*/ 4401137 h 5346408"/>
              <a:gd name="connsiteX3" fmla="*/ 4659058 w 4679151"/>
              <a:gd name="connsiteY3" fmla="*/ 5334991 h 5346408"/>
              <a:gd name="connsiteX4" fmla="*/ 4973 w 4679151"/>
              <a:gd name="connsiteY4" fmla="*/ 5346408 h 5346408"/>
              <a:gd name="connsiteX5" fmla="*/ 1589 w 4679151"/>
              <a:gd name="connsiteY5" fmla="*/ 0 h 5346408"/>
              <a:gd name="connsiteX6" fmla="*/ 3695149 w 4679151"/>
              <a:gd name="connsiteY6" fmla="*/ 2756017 h 5346408"/>
              <a:gd name="connsiteX7" fmla="*/ 3700842 w 4679151"/>
              <a:gd name="connsiteY7" fmla="*/ 1185021 h 5346408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0155 w 4679151"/>
              <a:gd name="connsiteY2" fmla="*/ 4401137 h 5347182"/>
              <a:gd name="connsiteX3" fmla="*/ 4659058 w 4679151"/>
              <a:gd name="connsiteY3" fmla="*/ 5347182 h 5347182"/>
              <a:gd name="connsiteX4" fmla="*/ 4973 w 4679151"/>
              <a:gd name="connsiteY4" fmla="*/ 5346408 h 5347182"/>
              <a:gd name="connsiteX5" fmla="*/ 1589 w 4679151"/>
              <a:gd name="connsiteY5" fmla="*/ 0 h 5347182"/>
              <a:gd name="connsiteX6" fmla="*/ 3695149 w 4679151"/>
              <a:gd name="connsiteY6" fmla="*/ 2756017 h 5347182"/>
              <a:gd name="connsiteX7" fmla="*/ 3700842 w 4679151"/>
              <a:gd name="connsiteY7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59058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4905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4905 w 4679151"/>
              <a:gd name="connsiteY6" fmla="*/ 1185021 h 534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151" h="5347182">
                <a:moveTo>
                  <a:pt x="3704905" y="1185021"/>
                </a:moveTo>
                <a:lnTo>
                  <a:pt x="4679151" y="1981089"/>
                </a:lnTo>
                <a:lnTo>
                  <a:pt x="4665153" y="5347182"/>
                </a:lnTo>
                <a:lnTo>
                  <a:pt x="4973" y="5346408"/>
                </a:lnTo>
                <a:cubicBezTo>
                  <a:pt x="11590" y="3572017"/>
                  <a:pt x="-5028" y="1774391"/>
                  <a:pt x="1589" y="0"/>
                </a:cubicBezTo>
                <a:lnTo>
                  <a:pt x="3695149" y="2756017"/>
                </a:lnTo>
                <a:cubicBezTo>
                  <a:pt x="3697047" y="2229177"/>
                  <a:pt x="3703007" y="1711861"/>
                  <a:pt x="3704905" y="118502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39127C3C-D2D4-41C1-9DBF-EADF3251E09E}"/>
              </a:ext>
            </a:extLst>
          </p:cNvPr>
          <p:cNvSpPr/>
          <p:nvPr userDrawn="1"/>
        </p:nvSpPr>
        <p:spPr>
          <a:xfrm rot="16200000">
            <a:off x="8455097" y="1464825"/>
            <a:ext cx="5809146" cy="4977204"/>
          </a:xfrm>
          <a:custGeom>
            <a:avLst/>
            <a:gdLst>
              <a:gd name="connsiteX0" fmla="*/ 0 w 3114136"/>
              <a:gd name="connsiteY0" fmla="*/ 0 h 2411083"/>
              <a:gd name="connsiteX1" fmla="*/ 1908595 w 3114136"/>
              <a:gd name="connsiteY1" fmla="*/ 0 h 2411083"/>
              <a:gd name="connsiteX2" fmla="*/ 3114136 w 3114136"/>
              <a:gd name="connsiteY2" fmla="*/ 1205542 h 2411083"/>
              <a:gd name="connsiteX3" fmla="*/ 3114136 w 3114136"/>
              <a:gd name="connsiteY3" fmla="*/ 2411083 h 2411083"/>
              <a:gd name="connsiteX4" fmla="*/ 0 w 3114136"/>
              <a:gd name="connsiteY4" fmla="*/ 2411083 h 2411083"/>
              <a:gd name="connsiteX5" fmla="*/ 0 w 3114136"/>
              <a:gd name="connsiteY5" fmla="*/ 0 h 2411083"/>
              <a:gd name="connsiteX0" fmla="*/ 368778 w 3482914"/>
              <a:gd name="connsiteY0" fmla="*/ 3959521 h 6370604"/>
              <a:gd name="connsiteX1" fmla="*/ 0 w 3482914"/>
              <a:gd name="connsiteY1" fmla="*/ 0 h 6370604"/>
              <a:gd name="connsiteX2" fmla="*/ 3482914 w 3482914"/>
              <a:gd name="connsiteY2" fmla="*/ 5165063 h 6370604"/>
              <a:gd name="connsiteX3" fmla="*/ 3482914 w 3482914"/>
              <a:gd name="connsiteY3" fmla="*/ 6370604 h 6370604"/>
              <a:gd name="connsiteX4" fmla="*/ 368778 w 3482914"/>
              <a:gd name="connsiteY4" fmla="*/ 6370604 h 6370604"/>
              <a:gd name="connsiteX5" fmla="*/ 368778 w 3482914"/>
              <a:gd name="connsiteY5" fmla="*/ 3959521 h 6370604"/>
              <a:gd name="connsiteX0" fmla="*/ 0 w 6409427"/>
              <a:gd name="connsiteY0" fmla="*/ 0 h 6405113"/>
              <a:gd name="connsiteX1" fmla="*/ 2926513 w 6409427"/>
              <a:gd name="connsiteY1" fmla="*/ 34509 h 6405113"/>
              <a:gd name="connsiteX2" fmla="*/ 6409427 w 6409427"/>
              <a:gd name="connsiteY2" fmla="*/ 5199572 h 6405113"/>
              <a:gd name="connsiteX3" fmla="*/ 6409427 w 6409427"/>
              <a:gd name="connsiteY3" fmla="*/ 6405113 h 6405113"/>
              <a:gd name="connsiteX4" fmla="*/ 3295291 w 6409427"/>
              <a:gd name="connsiteY4" fmla="*/ 6405113 h 6405113"/>
              <a:gd name="connsiteX5" fmla="*/ 0 w 6409427"/>
              <a:gd name="connsiteY5" fmla="*/ 0 h 6405113"/>
              <a:gd name="connsiteX0" fmla="*/ 0 w 6847577"/>
              <a:gd name="connsiteY0" fmla="*/ 0 h 6376538"/>
              <a:gd name="connsiteX1" fmla="*/ 3364663 w 6847577"/>
              <a:gd name="connsiteY1" fmla="*/ 5934 h 6376538"/>
              <a:gd name="connsiteX2" fmla="*/ 6847577 w 6847577"/>
              <a:gd name="connsiteY2" fmla="*/ 5170997 h 6376538"/>
              <a:gd name="connsiteX3" fmla="*/ 6847577 w 6847577"/>
              <a:gd name="connsiteY3" fmla="*/ 6376538 h 6376538"/>
              <a:gd name="connsiteX4" fmla="*/ 3733441 w 6847577"/>
              <a:gd name="connsiteY4" fmla="*/ 6376538 h 6376538"/>
              <a:gd name="connsiteX5" fmla="*/ 0 w 6847577"/>
              <a:gd name="connsiteY5" fmla="*/ 0 h 6376538"/>
              <a:gd name="connsiteX0" fmla="*/ 0 w 6971403"/>
              <a:gd name="connsiteY0" fmla="*/ 0 h 6395588"/>
              <a:gd name="connsiteX1" fmla="*/ 3488489 w 6971403"/>
              <a:gd name="connsiteY1" fmla="*/ 24984 h 6395588"/>
              <a:gd name="connsiteX2" fmla="*/ 6971403 w 6971403"/>
              <a:gd name="connsiteY2" fmla="*/ 5190047 h 6395588"/>
              <a:gd name="connsiteX3" fmla="*/ 6971403 w 6971403"/>
              <a:gd name="connsiteY3" fmla="*/ 6395588 h 6395588"/>
              <a:gd name="connsiteX4" fmla="*/ 3857267 w 6971403"/>
              <a:gd name="connsiteY4" fmla="*/ 6395588 h 6395588"/>
              <a:gd name="connsiteX5" fmla="*/ 0 w 6971403"/>
              <a:gd name="connsiteY5" fmla="*/ 0 h 6395588"/>
              <a:gd name="connsiteX0" fmla="*/ 0 w 7009504"/>
              <a:gd name="connsiteY0" fmla="*/ 0 h 6376538"/>
              <a:gd name="connsiteX1" fmla="*/ 3526590 w 7009504"/>
              <a:gd name="connsiteY1" fmla="*/ 5934 h 6376538"/>
              <a:gd name="connsiteX2" fmla="*/ 7009504 w 7009504"/>
              <a:gd name="connsiteY2" fmla="*/ 5170997 h 6376538"/>
              <a:gd name="connsiteX3" fmla="*/ 7009504 w 7009504"/>
              <a:gd name="connsiteY3" fmla="*/ 6376538 h 6376538"/>
              <a:gd name="connsiteX4" fmla="*/ 3895368 w 7009504"/>
              <a:gd name="connsiteY4" fmla="*/ 6376538 h 6376538"/>
              <a:gd name="connsiteX5" fmla="*/ 0 w 7009504"/>
              <a:gd name="connsiteY5" fmla="*/ 0 h 6376538"/>
              <a:gd name="connsiteX0" fmla="*/ 0 w 6897361"/>
              <a:gd name="connsiteY0" fmla="*/ 2692 h 6370604"/>
              <a:gd name="connsiteX1" fmla="*/ 3414447 w 6897361"/>
              <a:gd name="connsiteY1" fmla="*/ 0 h 6370604"/>
              <a:gd name="connsiteX2" fmla="*/ 6897361 w 6897361"/>
              <a:gd name="connsiteY2" fmla="*/ 5165063 h 6370604"/>
              <a:gd name="connsiteX3" fmla="*/ 6897361 w 6897361"/>
              <a:gd name="connsiteY3" fmla="*/ 6370604 h 6370604"/>
              <a:gd name="connsiteX4" fmla="*/ 3783225 w 6897361"/>
              <a:gd name="connsiteY4" fmla="*/ 6370604 h 6370604"/>
              <a:gd name="connsiteX5" fmla="*/ 0 w 6897361"/>
              <a:gd name="connsiteY5" fmla="*/ 2692 h 6370604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9210 w 6897362"/>
              <a:gd name="connsiteY1" fmla="*/ 1171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23972 w 6897362"/>
              <a:gd name="connsiteY1" fmla="*/ 5933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906887"/>
              <a:gd name="connsiteY0" fmla="*/ 0 h 6376538"/>
              <a:gd name="connsiteX1" fmla="*/ 3423972 w 6906887"/>
              <a:gd name="connsiteY1" fmla="*/ 5933 h 6376538"/>
              <a:gd name="connsiteX2" fmla="*/ 6906887 w 6906887"/>
              <a:gd name="connsiteY2" fmla="*/ 5494847 h 6376538"/>
              <a:gd name="connsiteX3" fmla="*/ 6897362 w 6906887"/>
              <a:gd name="connsiteY3" fmla="*/ 6376538 h 6376538"/>
              <a:gd name="connsiteX4" fmla="*/ 3783226 w 6906887"/>
              <a:gd name="connsiteY4" fmla="*/ 6376538 h 6376538"/>
              <a:gd name="connsiteX5" fmla="*/ 0 w 6906887"/>
              <a:gd name="connsiteY5" fmla="*/ 0 h 6376538"/>
              <a:gd name="connsiteX0" fmla="*/ 0 w 6906887"/>
              <a:gd name="connsiteY0" fmla="*/ 0 h 6376541"/>
              <a:gd name="connsiteX1" fmla="*/ 3423972 w 6906887"/>
              <a:gd name="connsiteY1" fmla="*/ 5933 h 6376541"/>
              <a:gd name="connsiteX2" fmla="*/ 6906887 w 6906887"/>
              <a:gd name="connsiteY2" fmla="*/ 5494847 h 6376541"/>
              <a:gd name="connsiteX3" fmla="*/ 6897362 w 6906887"/>
              <a:gd name="connsiteY3" fmla="*/ 6376538 h 6376541"/>
              <a:gd name="connsiteX4" fmla="*/ 4231800 w 6906887"/>
              <a:gd name="connsiteY4" fmla="*/ 6376541 h 6376541"/>
              <a:gd name="connsiteX5" fmla="*/ 0 w 6906887"/>
              <a:gd name="connsiteY5" fmla="*/ 0 h 6376541"/>
              <a:gd name="connsiteX0" fmla="*/ 0 w 6876409"/>
              <a:gd name="connsiteY0" fmla="*/ 6262 h 6370608"/>
              <a:gd name="connsiteX1" fmla="*/ 3393494 w 6876409"/>
              <a:gd name="connsiteY1" fmla="*/ 0 h 6370608"/>
              <a:gd name="connsiteX2" fmla="*/ 6876409 w 6876409"/>
              <a:gd name="connsiteY2" fmla="*/ 5488914 h 6370608"/>
              <a:gd name="connsiteX3" fmla="*/ 6866884 w 6876409"/>
              <a:gd name="connsiteY3" fmla="*/ 6370605 h 6370608"/>
              <a:gd name="connsiteX4" fmla="*/ 4201322 w 6876409"/>
              <a:gd name="connsiteY4" fmla="*/ 6370608 h 6370608"/>
              <a:gd name="connsiteX5" fmla="*/ 0 w 6876409"/>
              <a:gd name="connsiteY5" fmla="*/ 6262 h 6370608"/>
              <a:gd name="connsiteX0" fmla="*/ 0 w 6864217"/>
              <a:gd name="connsiteY0" fmla="*/ 165 h 6370608"/>
              <a:gd name="connsiteX1" fmla="*/ 3381302 w 6864217"/>
              <a:gd name="connsiteY1" fmla="*/ 0 h 6370608"/>
              <a:gd name="connsiteX2" fmla="*/ 6864217 w 6864217"/>
              <a:gd name="connsiteY2" fmla="*/ 5488914 h 6370608"/>
              <a:gd name="connsiteX3" fmla="*/ 6854692 w 6864217"/>
              <a:gd name="connsiteY3" fmla="*/ 6370605 h 6370608"/>
              <a:gd name="connsiteX4" fmla="*/ 4189130 w 6864217"/>
              <a:gd name="connsiteY4" fmla="*/ 6370608 h 6370608"/>
              <a:gd name="connsiteX5" fmla="*/ 0 w 6864217"/>
              <a:gd name="connsiteY5" fmla="*/ 165 h 6370608"/>
              <a:gd name="connsiteX0" fmla="*/ 0 w 7427332"/>
              <a:gd name="connsiteY0" fmla="*/ 165 h 6370608"/>
              <a:gd name="connsiteX1" fmla="*/ 3381302 w 7427332"/>
              <a:gd name="connsiteY1" fmla="*/ 0 h 6370608"/>
              <a:gd name="connsiteX2" fmla="*/ 7427331 w 7427332"/>
              <a:gd name="connsiteY2" fmla="*/ 6361192 h 6370608"/>
              <a:gd name="connsiteX3" fmla="*/ 6854692 w 7427332"/>
              <a:gd name="connsiteY3" fmla="*/ 6370605 h 6370608"/>
              <a:gd name="connsiteX4" fmla="*/ 4189130 w 7427332"/>
              <a:gd name="connsiteY4" fmla="*/ 6370608 h 6370608"/>
              <a:gd name="connsiteX5" fmla="*/ 0 w 7427332"/>
              <a:gd name="connsiteY5" fmla="*/ 165 h 6370608"/>
              <a:gd name="connsiteX0" fmla="*/ 0 w 7435458"/>
              <a:gd name="connsiteY0" fmla="*/ 165 h 6370608"/>
              <a:gd name="connsiteX1" fmla="*/ 3381302 w 7435458"/>
              <a:gd name="connsiteY1" fmla="*/ 0 h 6370608"/>
              <a:gd name="connsiteX2" fmla="*/ 7435459 w 7435458"/>
              <a:gd name="connsiteY2" fmla="*/ 6369324 h 6370608"/>
              <a:gd name="connsiteX3" fmla="*/ 6854692 w 7435458"/>
              <a:gd name="connsiteY3" fmla="*/ 6370605 h 6370608"/>
              <a:gd name="connsiteX4" fmla="*/ 4189130 w 7435458"/>
              <a:gd name="connsiteY4" fmla="*/ 6370608 h 6370608"/>
              <a:gd name="connsiteX5" fmla="*/ 0 w 7435458"/>
              <a:gd name="connsiteY5" fmla="*/ 165 h 637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458" h="6370608">
                <a:moveTo>
                  <a:pt x="0" y="165"/>
                </a:moveTo>
                <a:lnTo>
                  <a:pt x="3381302" y="0"/>
                </a:lnTo>
                <a:lnTo>
                  <a:pt x="7435459" y="6369324"/>
                </a:lnTo>
                <a:lnTo>
                  <a:pt x="6854692" y="6370605"/>
                </a:lnTo>
                <a:lnTo>
                  <a:pt x="4189130" y="6370608"/>
                </a:lnTo>
                <a:lnTo>
                  <a:pt x="0" y="165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9CD136-B2D1-4031-BD33-80C9EC75171A}"/>
              </a:ext>
            </a:extLst>
          </p:cNvPr>
          <p:cNvGrpSpPr/>
          <p:nvPr userDrawn="1"/>
        </p:nvGrpSpPr>
        <p:grpSpPr>
          <a:xfrm>
            <a:off x="11382371" y="2273072"/>
            <a:ext cx="754199" cy="1795796"/>
            <a:chOff x="10316751" y="2801585"/>
            <a:chExt cx="754199" cy="1795796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98A733E-0658-411F-BFF8-9F9DCE9E9F22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잘린 위쪽 모서리 27">
              <a:extLst>
                <a:ext uri="{FF2B5EF4-FFF2-40B4-BE49-F238E27FC236}">
                  <a16:creationId xmlns:a16="http://schemas.microsoft.com/office/drawing/2014/main" id="{E9AF8F28-D1B5-43A4-9B3C-F38850D757EE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DADFBC-43FA-4728-A0D9-0E1EE0BFA920}"/>
              </a:ext>
            </a:extLst>
          </p:cNvPr>
          <p:cNvGrpSpPr/>
          <p:nvPr userDrawn="1"/>
        </p:nvGrpSpPr>
        <p:grpSpPr>
          <a:xfrm>
            <a:off x="5578000" y="4902190"/>
            <a:ext cx="1040669" cy="1945184"/>
            <a:chOff x="3851589" y="3985407"/>
            <a:chExt cx="1040669" cy="1945184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3FD7E2F3-C884-4CAC-BEE0-C2E138A9450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잘린 위쪽 모서리 27">
              <a:extLst>
                <a:ext uri="{FF2B5EF4-FFF2-40B4-BE49-F238E27FC236}">
                  <a16:creationId xmlns:a16="http://schemas.microsoft.com/office/drawing/2014/main" id="{9129742C-8987-4B95-AA81-298028ACAB85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60209-0D30-4690-A901-3754C0B44646}"/>
              </a:ext>
            </a:extLst>
          </p:cNvPr>
          <p:cNvGrpSpPr/>
          <p:nvPr userDrawn="1"/>
        </p:nvGrpSpPr>
        <p:grpSpPr>
          <a:xfrm>
            <a:off x="8991860" y="4762691"/>
            <a:ext cx="754199" cy="1795796"/>
            <a:chOff x="10316751" y="2801585"/>
            <a:chExt cx="754199" cy="1795796"/>
          </a:xfrm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A4AB98D-332B-4352-9A81-A51F7B4E37E6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잘린 위쪽 모서리 27">
              <a:extLst>
                <a:ext uri="{FF2B5EF4-FFF2-40B4-BE49-F238E27FC236}">
                  <a16:creationId xmlns:a16="http://schemas.microsoft.com/office/drawing/2014/main" id="{6BCDF674-767C-4EA4-A2F7-73638F0404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E5049-C968-4E90-96FF-4112801FB5EB}"/>
              </a:ext>
            </a:extLst>
          </p:cNvPr>
          <p:cNvGrpSpPr/>
          <p:nvPr userDrawn="1"/>
        </p:nvGrpSpPr>
        <p:grpSpPr>
          <a:xfrm>
            <a:off x="7321470" y="4586756"/>
            <a:ext cx="1040669" cy="1945184"/>
            <a:chOff x="3851589" y="3985407"/>
            <a:chExt cx="1040669" cy="1945184"/>
          </a:xfrm>
        </p:grpSpPr>
        <p:sp>
          <p:nvSpPr>
            <p:cNvPr id="39" name="이등변 삼각형 29">
              <a:extLst>
                <a:ext uri="{FF2B5EF4-FFF2-40B4-BE49-F238E27FC236}">
                  <a16:creationId xmlns:a16="http://schemas.microsoft.com/office/drawing/2014/main" id="{D06C358F-EE23-4999-8834-A898DAE51D4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위쪽 모서리 27">
              <a:extLst>
                <a:ext uri="{FF2B5EF4-FFF2-40B4-BE49-F238E27FC236}">
                  <a16:creationId xmlns:a16="http://schemas.microsoft.com/office/drawing/2014/main" id="{00D58285-3BF0-4E88-9DAD-91F0052AFFFE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0BF6A248-DFEA-4A31-99BA-F251158038B0}"/>
              </a:ext>
            </a:extLst>
          </p:cNvPr>
          <p:cNvSpPr/>
          <p:nvPr userDrawn="1"/>
        </p:nvSpPr>
        <p:spPr>
          <a:xfrm rot="16200000">
            <a:off x="5771578" y="2726264"/>
            <a:ext cx="1968994" cy="889413"/>
          </a:xfrm>
          <a:prstGeom prst="parallelogram">
            <a:avLst>
              <a:gd name="adj" fmla="val 749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EC3F4317-E079-4C0D-A593-653D4EDB7640}"/>
              </a:ext>
            </a:extLst>
          </p:cNvPr>
          <p:cNvSpPr/>
          <p:nvPr userDrawn="1"/>
        </p:nvSpPr>
        <p:spPr>
          <a:xfrm rot="16435988">
            <a:off x="5054455" y="2135940"/>
            <a:ext cx="1486131" cy="1134260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1185335"/>
              <a:gd name="connsiteY0" fmla="*/ 708750 h 708750"/>
              <a:gd name="connsiteX1" fmla="*/ 728216 w 1185335"/>
              <a:gd name="connsiteY1" fmla="*/ 0 h 708750"/>
              <a:gd name="connsiteX2" fmla="*/ 1185335 w 1185335"/>
              <a:gd name="connsiteY2" fmla="*/ 631620 h 708750"/>
              <a:gd name="connsiteX3" fmla="*/ 0 w 1185335"/>
              <a:gd name="connsiteY3" fmla="*/ 708750 h 708750"/>
              <a:gd name="connsiteX0" fmla="*/ 0 w 1486131"/>
              <a:gd name="connsiteY0" fmla="*/ 708750 h 708750"/>
              <a:gd name="connsiteX1" fmla="*/ 728216 w 1486131"/>
              <a:gd name="connsiteY1" fmla="*/ 0 h 708750"/>
              <a:gd name="connsiteX2" fmla="*/ 1486131 w 1486131"/>
              <a:gd name="connsiteY2" fmla="*/ 646538 h 708750"/>
              <a:gd name="connsiteX3" fmla="*/ 0 w 1486131"/>
              <a:gd name="connsiteY3" fmla="*/ 708750 h 70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131" h="708750">
                <a:moveTo>
                  <a:pt x="0" y="708750"/>
                </a:moveTo>
                <a:lnTo>
                  <a:pt x="728216" y="0"/>
                </a:lnTo>
                <a:lnTo>
                  <a:pt x="1486131" y="646538"/>
                </a:lnTo>
                <a:lnTo>
                  <a:pt x="0" y="708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49">
            <a:extLst>
              <a:ext uri="{FF2B5EF4-FFF2-40B4-BE49-F238E27FC236}">
                <a16:creationId xmlns:a16="http://schemas.microsoft.com/office/drawing/2014/main" id="{C8ADFE80-57EE-49BA-B741-38CEFBBD038B}"/>
              </a:ext>
            </a:extLst>
          </p:cNvPr>
          <p:cNvSpPr/>
          <p:nvPr userDrawn="1"/>
        </p:nvSpPr>
        <p:spPr>
          <a:xfrm rot="16435988">
            <a:off x="6198193" y="1828252"/>
            <a:ext cx="980537" cy="757973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900476"/>
              <a:gd name="connsiteY0" fmla="*/ 746511 h 746511"/>
              <a:gd name="connsiteX1" fmla="*/ 458877 w 900476"/>
              <a:gd name="connsiteY1" fmla="*/ 0 h 746511"/>
              <a:gd name="connsiteX2" fmla="*/ 900476 w 900476"/>
              <a:gd name="connsiteY2" fmla="*/ 683607 h 746511"/>
              <a:gd name="connsiteX3" fmla="*/ 0 w 900476"/>
              <a:gd name="connsiteY3" fmla="*/ 746511 h 746511"/>
              <a:gd name="connsiteX0" fmla="*/ 0 w 928549"/>
              <a:gd name="connsiteY0" fmla="*/ 754806 h 754806"/>
              <a:gd name="connsiteX1" fmla="*/ 486950 w 928549"/>
              <a:gd name="connsiteY1" fmla="*/ 0 h 754806"/>
              <a:gd name="connsiteX2" fmla="*/ 928549 w 928549"/>
              <a:gd name="connsiteY2" fmla="*/ 683607 h 754806"/>
              <a:gd name="connsiteX3" fmla="*/ 0 w 928549"/>
              <a:gd name="connsiteY3" fmla="*/ 754806 h 754806"/>
              <a:gd name="connsiteX0" fmla="*/ 0 w 983268"/>
              <a:gd name="connsiteY0" fmla="*/ 754806 h 754806"/>
              <a:gd name="connsiteX1" fmla="*/ 486950 w 983268"/>
              <a:gd name="connsiteY1" fmla="*/ 0 h 754806"/>
              <a:gd name="connsiteX2" fmla="*/ 983268 w 983268"/>
              <a:gd name="connsiteY2" fmla="*/ 692575 h 754806"/>
              <a:gd name="connsiteX3" fmla="*/ 0 w 983268"/>
              <a:gd name="connsiteY3" fmla="*/ 754806 h 754806"/>
              <a:gd name="connsiteX0" fmla="*/ 0 w 983051"/>
              <a:gd name="connsiteY0" fmla="*/ 757973 h 757973"/>
              <a:gd name="connsiteX1" fmla="*/ 486733 w 983051"/>
              <a:gd name="connsiteY1" fmla="*/ 0 h 757973"/>
              <a:gd name="connsiteX2" fmla="*/ 983051 w 983051"/>
              <a:gd name="connsiteY2" fmla="*/ 692575 h 757973"/>
              <a:gd name="connsiteX3" fmla="*/ 0 w 983051"/>
              <a:gd name="connsiteY3" fmla="*/ 757973 h 757973"/>
              <a:gd name="connsiteX0" fmla="*/ 0 w 983486"/>
              <a:gd name="connsiteY0" fmla="*/ 757973 h 757973"/>
              <a:gd name="connsiteX1" fmla="*/ 486733 w 983486"/>
              <a:gd name="connsiteY1" fmla="*/ 0 h 757973"/>
              <a:gd name="connsiteX2" fmla="*/ 983486 w 983486"/>
              <a:gd name="connsiteY2" fmla="*/ 698910 h 757973"/>
              <a:gd name="connsiteX3" fmla="*/ 0 w 983486"/>
              <a:gd name="connsiteY3" fmla="*/ 757973 h 757973"/>
              <a:gd name="connsiteX0" fmla="*/ 0 w 980537"/>
              <a:gd name="connsiteY0" fmla="*/ 757973 h 757973"/>
              <a:gd name="connsiteX1" fmla="*/ 486733 w 980537"/>
              <a:gd name="connsiteY1" fmla="*/ 0 h 757973"/>
              <a:gd name="connsiteX2" fmla="*/ 980537 w 980537"/>
              <a:gd name="connsiteY2" fmla="*/ 702295 h 757973"/>
              <a:gd name="connsiteX3" fmla="*/ 0 w 980537"/>
              <a:gd name="connsiteY3" fmla="*/ 757973 h 75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537" h="757973">
                <a:moveTo>
                  <a:pt x="0" y="757973"/>
                </a:moveTo>
                <a:lnTo>
                  <a:pt x="486733" y="0"/>
                </a:lnTo>
                <a:lnTo>
                  <a:pt x="980537" y="702295"/>
                </a:lnTo>
                <a:lnTo>
                  <a:pt x="0" y="757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AC7FC4-7F63-4A6D-869B-7CF7880E9E55}"/>
              </a:ext>
            </a:extLst>
          </p:cNvPr>
          <p:cNvCxnSpPr>
            <a:cxnSpLocks/>
          </p:cNvCxnSpPr>
          <p:nvPr userDrawn="1"/>
        </p:nvCxnSpPr>
        <p:spPr>
          <a:xfrm flipV="1">
            <a:off x="6311368" y="-10626"/>
            <a:ext cx="3501831" cy="22017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9B041B-2E38-430B-B42D-6DD6F7ECB227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flipV="1">
            <a:off x="5227946" y="-10626"/>
            <a:ext cx="4269737" cy="268450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E86D3A-D6AF-4E52-A15A-3AF9578E96B7}"/>
              </a:ext>
            </a:extLst>
          </p:cNvPr>
          <p:cNvGrpSpPr/>
          <p:nvPr userDrawn="1"/>
        </p:nvGrpSpPr>
        <p:grpSpPr>
          <a:xfrm>
            <a:off x="2442774" y="3483287"/>
            <a:ext cx="905961" cy="2157151"/>
            <a:chOff x="10316751" y="2801585"/>
            <a:chExt cx="754199" cy="1795796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C22C1A51-FF4C-4536-BD96-1FB6D35C7D4C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잘린 위쪽 모서리 27">
              <a:extLst>
                <a:ext uri="{FF2B5EF4-FFF2-40B4-BE49-F238E27FC236}">
                  <a16:creationId xmlns:a16="http://schemas.microsoft.com/office/drawing/2014/main" id="{04AC330D-2846-4E11-9652-0CDE5C7140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A9CABF3-6630-42BF-9A78-EF39F6154144}"/>
              </a:ext>
            </a:extLst>
          </p:cNvPr>
          <p:cNvGrpSpPr/>
          <p:nvPr userDrawn="1"/>
        </p:nvGrpSpPr>
        <p:grpSpPr>
          <a:xfrm>
            <a:off x="907722" y="2722348"/>
            <a:ext cx="713828" cy="1661660"/>
            <a:chOff x="10316751" y="2801585"/>
            <a:chExt cx="754199" cy="1795796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4A51237-DD04-4EB7-80FB-94AC74F7237E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잘린 위쪽 모서리 27">
              <a:extLst>
                <a:ext uri="{FF2B5EF4-FFF2-40B4-BE49-F238E27FC236}">
                  <a16:creationId xmlns:a16="http://schemas.microsoft.com/office/drawing/2014/main" id="{74966B7B-5EE5-44F3-9D95-A7C52BE9E313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8B9DC5-361B-43EB-95B3-9956FED5A540}"/>
              </a:ext>
            </a:extLst>
          </p:cNvPr>
          <p:cNvSpPr txBox="1"/>
          <p:nvPr userDrawn="1"/>
        </p:nvSpPr>
        <p:spPr>
          <a:xfrm rot="19580512">
            <a:off x="10134457" y="4970518"/>
            <a:ext cx="2088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BA42E-43A8-4FF8-BCD3-5FF92586559F}"/>
              </a:ext>
            </a:extLst>
          </p:cNvPr>
          <p:cNvSpPr txBox="1"/>
          <p:nvPr userDrawn="1"/>
        </p:nvSpPr>
        <p:spPr>
          <a:xfrm>
            <a:off x="336584" y="200717"/>
            <a:ext cx="1958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801E5-3CAA-4088-B831-433D6FCBF652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7035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B415E3-078D-4DEC-9302-A34377194620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EDA9BA8-F56D-42C6-BB9D-7FCB2B9DC9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D1042C-CFBB-406C-B1A7-2BA3B2C280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AAFAEF-72DC-4916-A8D9-7F23496064EA}"/>
              </a:ext>
            </a:extLst>
          </p:cNvPr>
          <p:cNvCxnSpPr>
            <a:cxnSpLocks/>
          </p:cNvCxnSpPr>
          <p:nvPr userDrawn="1"/>
        </p:nvCxnSpPr>
        <p:spPr>
          <a:xfrm>
            <a:off x="2133600" y="-268941"/>
            <a:ext cx="0" cy="735105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224D41-D708-41E2-A532-8F2FC1A60214}"/>
              </a:ext>
            </a:extLst>
          </p:cNvPr>
          <p:cNvSpPr txBox="1"/>
          <p:nvPr userDrawn="1"/>
        </p:nvSpPr>
        <p:spPr>
          <a:xfrm>
            <a:off x="0" y="804713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DA009-EC2C-4FCB-A7D9-5353C75B3CE8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</p:spTree>
    <p:extLst>
      <p:ext uri="{BB962C8B-B14F-4D97-AF65-F5344CB8AC3E}">
        <p14:creationId xmlns:p14="http://schemas.microsoft.com/office/powerpoint/2010/main" val="24834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74C71-8394-4729-B2F4-B30EBE30141C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E63AB-6A76-4FF5-B152-3F849C3395B6}"/>
              </a:ext>
            </a:extLst>
          </p:cNvPr>
          <p:cNvSpPr txBox="1"/>
          <p:nvPr userDrawn="1"/>
        </p:nvSpPr>
        <p:spPr>
          <a:xfrm>
            <a:off x="336584" y="200717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50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CC6EB69-1A75-4337-AD39-892916E7397F}"/>
              </a:ext>
            </a:extLst>
          </p:cNvPr>
          <p:cNvSpPr/>
          <p:nvPr userDrawn="1"/>
        </p:nvSpPr>
        <p:spPr>
          <a:xfrm rot="1733936">
            <a:off x="5115509" y="-971448"/>
            <a:ext cx="8290628" cy="9091422"/>
          </a:xfrm>
          <a:custGeom>
            <a:avLst/>
            <a:gdLst>
              <a:gd name="connsiteX0" fmla="*/ 1838791 w 8290628"/>
              <a:gd name="connsiteY0" fmla="*/ 1736262 h 9091422"/>
              <a:gd name="connsiteX1" fmla="*/ 4984162 w 8290628"/>
              <a:gd name="connsiteY1" fmla="*/ 0 h 9091422"/>
              <a:gd name="connsiteX2" fmla="*/ 8290628 w 8290628"/>
              <a:gd name="connsiteY2" fmla="*/ 5989916 h 9091422"/>
              <a:gd name="connsiteX3" fmla="*/ 8285300 w 8290628"/>
              <a:gd name="connsiteY3" fmla="*/ 6011229 h 9091422"/>
              <a:gd name="connsiteX4" fmla="*/ 2705295 w 8290628"/>
              <a:gd name="connsiteY4" fmla="*/ 9091422 h 9091422"/>
              <a:gd name="connsiteX5" fmla="*/ 0 w 8290628"/>
              <a:gd name="connsiteY5" fmla="*/ 9091422 h 909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90628" h="9091422">
                <a:moveTo>
                  <a:pt x="1838791" y="1736262"/>
                </a:moveTo>
                <a:lnTo>
                  <a:pt x="4984162" y="0"/>
                </a:lnTo>
                <a:lnTo>
                  <a:pt x="8290628" y="5989916"/>
                </a:lnTo>
                <a:lnTo>
                  <a:pt x="8285300" y="6011229"/>
                </a:lnTo>
                <a:lnTo>
                  <a:pt x="2705295" y="9091422"/>
                </a:lnTo>
                <a:lnTo>
                  <a:pt x="0" y="909142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F33A995-D02A-4989-ACF5-785F33A7C35D}"/>
              </a:ext>
            </a:extLst>
          </p:cNvPr>
          <p:cNvSpPr/>
          <p:nvPr userDrawn="1"/>
        </p:nvSpPr>
        <p:spPr>
          <a:xfrm rot="1733936">
            <a:off x="-248525" y="-2228314"/>
            <a:ext cx="7654032" cy="7329338"/>
          </a:xfrm>
          <a:custGeom>
            <a:avLst/>
            <a:gdLst>
              <a:gd name="connsiteX0" fmla="*/ 0 w 7654032"/>
              <a:gd name="connsiteY0" fmla="*/ 4136541 h 7329338"/>
              <a:gd name="connsiteX1" fmla="*/ 7493662 w 7654032"/>
              <a:gd name="connsiteY1" fmla="*/ 0 h 7329338"/>
              <a:gd name="connsiteX2" fmla="*/ 7654032 w 7654032"/>
              <a:gd name="connsiteY2" fmla="*/ 0 h 7329338"/>
              <a:gd name="connsiteX3" fmla="*/ 5821697 w 7654032"/>
              <a:gd name="connsiteY3" fmla="*/ 7329338 h 7329338"/>
              <a:gd name="connsiteX4" fmla="*/ 1762441 w 7654032"/>
              <a:gd name="connsiteY4" fmla="*/ 7329338 h 732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4032" h="7329338">
                <a:moveTo>
                  <a:pt x="0" y="4136541"/>
                </a:moveTo>
                <a:lnTo>
                  <a:pt x="7493662" y="0"/>
                </a:lnTo>
                <a:lnTo>
                  <a:pt x="7654032" y="0"/>
                </a:lnTo>
                <a:lnTo>
                  <a:pt x="5821697" y="7329338"/>
                </a:lnTo>
                <a:lnTo>
                  <a:pt x="1762441" y="7329338"/>
                </a:lnTo>
                <a:close/>
              </a:path>
            </a:pathLst>
          </a:custGeom>
          <a:solidFill>
            <a:schemeClr val="accent5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B979A6C-9ADD-4636-AFE8-1D2D3E98A147}"/>
              </a:ext>
            </a:extLst>
          </p:cNvPr>
          <p:cNvSpPr/>
          <p:nvPr userDrawn="1"/>
        </p:nvSpPr>
        <p:spPr>
          <a:xfrm rot="1733936">
            <a:off x="1073784" y="5622466"/>
            <a:ext cx="4476527" cy="2471067"/>
          </a:xfrm>
          <a:custGeom>
            <a:avLst/>
            <a:gdLst>
              <a:gd name="connsiteX0" fmla="*/ 617767 w 4476527"/>
              <a:gd name="connsiteY0" fmla="*/ 0 h 2471067"/>
              <a:gd name="connsiteX1" fmla="*/ 4476527 w 4476527"/>
              <a:gd name="connsiteY1" fmla="*/ 0 h 2471067"/>
              <a:gd name="connsiteX2" fmla="*/ 0 w 4476527"/>
              <a:gd name="connsiteY2" fmla="*/ 2471067 h 24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27" h="2471067">
                <a:moveTo>
                  <a:pt x="617767" y="0"/>
                </a:moveTo>
                <a:lnTo>
                  <a:pt x="4476527" y="0"/>
                </a:lnTo>
                <a:lnTo>
                  <a:pt x="0" y="2471067"/>
                </a:lnTo>
                <a:close/>
              </a:path>
            </a:pathLst>
          </a:cu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F61D9B0-02E9-49C3-B331-E18BE435D9D2}"/>
              </a:ext>
            </a:extLst>
          </p:cNvPr>
          <p:cNvSpPr/>
          <p:nvPr userDrawn="1"/>
        </p:nvSpPr>
        <p:spPr>
          <a:xfrm rot="1733936">
            <a:off x="-931154" y="4400743"/>
            <a:ext cx="3957196" cy="2833906"/>
          </a:xfrm>
          <a:custGeom>
            <a:avLst/>
            <a:gdLst>
              <a:gd name="connsiteX0" fmla="*/ 0 w 3957196"/>
              <a:gd name="connsiteY0" fmla="*/ 0 h 2833906"/>
              <a:gd name="connsiteX1" fmla="*/ 3957196 w 3957196"/>
              <a:gd name="connsiteY1" fmla="*/ 0 h 2833906"/>
              <a:gd name="connsiteX2" fmla="*/ 3518381 w 3957196"/>
              <a:gd name="connsiteY2" fmla="*/ 1755260 h 2833906"/>
              <a:gd name="connsiteX3" fmla="*/ 1564331 w 3957196"/>
              <a:gd name="connsiteY3" fmla="*/ 2833906 h 283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196" h="2833906">
                <a:moveTo>
                  <a:pt x="0" y="0"/>
                </a:moveTo>
                <a:lnTo>
                  <a:pt x="3957196" y="0"/>
                </a:lnTo>
                <a:lnTo>
                  <a:pt x="3518381" y="1755260"/>
                </a:lnTo>
                <a:lnTo>
                  <a:pt x="1564331" y="28339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A13F2A-23FC-4CF4-A965-E712A06A23BE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81732E7-1D58-4C8A-8B4D-84DE010AA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8BF553C-505E-4B06-B4AC-DE7C2548EF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40FEBD2-8792-4169-90E1-CA4E3D4512CC}"/>
              </a:ext>
            </a:extLst>
          </p:cNvPr>
          <p:cNvCxnSpPr>
            <a:cxnSpLocks/>
          </p:cNvCxnSpPr>
          <p:nvPr userDrawn="1"/>
        </p:nvCxnSpPr>
        <p:spPr>
          <a:xfrm>
            <a:off x="2133600" y="-268941"/>
            <a:ext cx="0" cy="735105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2850EDD-6570-452C-85CB-6697AFEBB11E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DCDC5-AB01-4FE7-BF18-61CB0D7EC1F9}"/>
              </a:ext>
            </a:extLst>
          </p:cNvPr>
          <p:cNvSpPr txBox="1"/>
          <p:nvPr userDrawn="1"/>
        </p:nvSpPr>
        <p:spPr>
          <a:xfrm>
            <a:off x="0" y="804713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17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2523FB-6F2F-406D-8FEC-4213B148C963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0AEB3E-42F1-42A8-BD33-5BEB026460F1}"/>
              </a:ext>
            </a:extLst>
          </p:cNvPr>
          <p:cNvSpPr txBox="1"/>
          <p:nvPr userDrawn="1"/>
        </p:nvSpPr>
        <p:spPr>
          <a:xfrm>
            <a:off x="336584" y="200717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58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43E6B2-ED0E-47C3-A6E6-C139AD6B464A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F6F4527-FBD3-4779-BE2A-5D3E026E9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88285EF-1FF4-4CD0-8E1F-F5544DBB22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B8894B-31C1-4D02-87BF-727CFD06B82D}"/>
              </a:ext>
            </a:extLst>
          </p:cNvPr>
          <p:cNvCxnSpPr>
            <a:cxnSpLocks/>
          </p:cNvCxnSpPr>
          <p:nvPr userDrawn="1"/>
        </p:nvCxnSpPr>
        <p:spPr>
          <a:xfrm>
            <a:off x="2133600" y="-268941"/>
            <a:ext cx="0" cy="735105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8850D1-E947-4763-AD3C-7D94BB8473E7}"/>
              </a:ext>
            </a:extLst>
          </p:cNvPr>
          <p:cNvSpPr txBox="1"/>
          <p:nvPr userDrawn="1"/>
        </p:nvSpPr>
        <p:spPr>
          <a:xfrm>
            <a:off x="0" y="804713"/>
            <a:ext cx="138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</a:t>
            </a:r>
          </a:p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      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A82CCB-2791-409F-9E14-8A2E053B0777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98918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4" r:id="rId8"/>
    <p:sldLayoutId id="2147483661" r:id="rId9"/>
    <p:sldLayoutId id="2147483666" r:id="rId10"/>
    <p:sldLayoutId id="2147483662" r:id="rId11"/>
    <p:sldLayoutId id="2147483667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228247" y="1748932"/>
            <a:ext cx="60011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152201" y="529553"/>
            <a:ext cx="6346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</a:t>
            </a:r>
            <a:endParaRPr lang="en-US" altLang="ko-KR" sz="36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562501" y="380174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EFD6D1-C473-444D-914F-81AFBF662A9B}"/>
              </a:ext>
            </a:extLst>
          </p:cNvPr>
          <p:cNvCxnSpPr>
            <a:cxnSpLocks/>
          </p:cNvCxnSpPr>
          <p:nvPr/>
        </p:nvCxnSpPr>
        <p:spPr>
          <a:xfrm>
            <a:off x="9658150" y="4444412"/>
            <a:ext cx="1210075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5AF9B-161D-4AF8-ACA1-8D7B56AB42EC}"/>
              </a:ext>
            </a:extLst>
          </p:cNvPr>
          <p:cNvSpPr txBox="1"/>
          <p:nvPr/>
        </p:nvSpPr>
        <p:spPr>
          <a:xfrm rot="19612539">
            <a:off x="2371033" y="505191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2020.07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2A4B7-D910-4E0A-ADA2-EABB1EC56DCA}"/>
              </a:ext>
            </a:extLst>
          </p:cNvPr>
          <p:cNvSpPr txBox="1"/>
          <p:nvPr/>
        </p:nvSpPr>
        <p:spPr>
          <a:xfrm rot="19554396">
            <a:off x="1069606" y="385895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B478E-C0DF-4907-851A-A824C092B137}"/>
              </a:ext>
            </a:extLst>
          </p:cNvPr>
          <p:cNvSpPr txBox="1"/>
          <p:nvPr/>
        </p:nvSpPr>
        <p:spPr>
          <a:xfrm rot="1867842">
            <a:off x="5834575" y="624254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ML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B1E06-B024-4262-9974-4021484203B0}"/>
              </a:ext>
            </a:extLst>
          </p:cNvPr>
          <p:cNvSpPr txBox="1"/>
          <p:nvPr/>
        </p:nvSpPr>
        <p:spPr>
          <a:xfrm rot="2217733">
            <a:off x="7247987" y="4210026"/>
            <a:ext cx="94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D2146-B48F-4686-9FE8-F84962A1B643}"/>
              </a:ext>
            </a:extLst>
          </p:cNvPr>
          <p:cNvSpPr txBox="1"/>
          <p:nvPr/>
        </p:nvSpPr>
        <p:spPr>
          <a:xfrm rot="19612539">
            <a:off x="8326642" y="340209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YYS respect..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6473C-DF2C-4FED-B5B3-3441715F9A24}"/>
              </a:ext>
            </a:extLst>
          </p:cNvPr>
          <p:cNvSpPr txBox="1"/>
          <p:nvPr/>
        </p:nvSpPr>
        <p:spPr>
          <a:xfrm>
            <a:off x="560768" y="416365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성능개선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E806B-1B8D-4FAA-9B8D-36E6074C7C1B}"/>
              </a:ext>
            </a:extLst>
          </p:cNvPr>
          <p:cNvSpPr txBox="1"/>
          <p:nvPr/>
        </p:nvSpPr>
        <p:spPr>
          <a:xfrm>
            <a:off x="560768" y="222174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성능평가</a:t>
            </a:r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92A269-2515-4118-9895-CDCDA6C98869}"/>
              </a:ext>
            </a:extLst>
          </p:cNvPr>
          <p:cNvSpPr/>
          <p:nvPr/>
        </p:nvSpPr>
        <p:spPr>
          <a:xfrm>
            <a:off x="0" y="594651"/>
            <a:ext cx="12192000" cy="6263349"/>
          </a:xfrm>
          <a:prstGeom prst="rect">
            <a:avLst/>
          </a:prstGeom>
          <a:solidFill>
            <a:schemeClr val="tx2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B3EF9-F7F9-41EB-9A00-CAAD7FBD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1" y="1094787"/>
            <a:ext cx="5787589" cy="5141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9C5BB6-84AF-4768-80EF-5D324C86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0" y="1094787"/>
            <a:ext cx="5787588" cy="51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556369"/>
            <a:ext cx="713336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AR(5,2,0)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92AD7-E28A-41DA-BD76-55C086DBCD75}"/>
              </a:ext>
            </a:extLst>
          </p:cNvPr>
          <p:cNvSpPr/>
          <p:nvPr/>
        </p:nvSpPr>
        <p:spPr>
          <a:xfrm>
            <a:off x="8380602" y="3408343"/>
            <a:ext cx="637560" cy="26991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432ED5-147D-4EBB-8115-6B70C8733F0D}"/>
              </a:ext>
            </a:extLst>
          </p:cNvPr>
          <p:cNvCxnSpPr>
            <a:cxnSpLocks/>
          </p:cNvCxnSpPr>
          <p:nvPr/>
        </p:nvCxnSpPr>
        <p:spPr>
          <a:xfrm>
            <a:off x="8618943" y="3678254"/>
            <a:ext cx="0" cy="761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283586"/>
            <a:ext cx="7908248" cy="342408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58791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53484" y="348966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AF1E3-D870-4678-A622-DE5CCEC49909}"/>
              </a:ext>
            </a:extLst>
          </p:cNvPr>
          <p:cNvSpPr/>
          <p:nvPr/>
        </p:nvSpPr>
        <p:spPr>
          <a:xfrm>
            <a:off x="1627118" y="3880855"/>
            <a:ext cx="6727988" cy="844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9FA0B-CAD8-467A-A0A6-0C88937669C7}"/>
              </a:ext>
            </a:extLst>
          </p:cNvPr>
          <p:cNvSpPr txBox="1"/>
          <p:nvPr/>
        </p:nvSpPr>
        <p:spPr>
          <a:xfrm>
            <a:off x="4866811" y="4875685"/>
            <a:ext cx="6976590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지표는 오차의 값 들을 표기한 것이며 모델에 따라 참고해야 할 수치들이 다르다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대표적인 값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RMSE, MASE</a:t>
            </a:r>
          </a:p>
        </p:txBody>
      </p: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33" y="1574274"/>
            <a:ext cx="3821559" cy="21544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skt4_modipred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#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기간 설정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s_skt4 %&gt;%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8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9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0" y="18459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" y="16298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704274" y="19265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261515" y="30441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234631" y="3885158"/>
            <a:ext cx="6006773" cy="18844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AICc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RMSE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값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" y="167667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7"/>
            <a:ext cx="9847889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80255" y="196245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80841" y="434588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12" y="185222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6475066" y="1276939"/>
            <a:ext cx="5376308" cy="5149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344519" y="1840676"/>
            <a:ext cx="5889880" cy="3176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07689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ets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10895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stlf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B5FF-9DDA-4B50-94A5-4633E8CB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676902" y="1278521"/>
            <a:ext cx="5179288" cy="5427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61FD1C-2EAC-4764-B819-10C9DABF1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5"/>
          <a:stretch/>
        </p:blipFill>
        <p:spPr>
          <a:xfrm>
            <a:off x="335809" y="1836249"/>
            <a:ext cx="6143367" cy="3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715252"/>
            <a:ext cx="4390946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수집기간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    2019-04-01~2020-05-31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5342543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SKT5G Data Frame 14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39871" y="1712850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18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85668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6096000" y="1284563"/>
            <a:ext cx="5901314" cy="5331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1560895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559126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695628" y="1423734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73550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37353" y="558790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26442" y="1770364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0A0818-1A5E-44A9-9456-4F60498C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1428869"/>
            <a:ext cx="5408748" cy="1876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0A71D-6171-49D3-8BB5-3754C61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2" y="1428870"/>
            <a:ext cx="5657667" cy="196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B1F28-6826-44FC-BCD6-D488DDFE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4" y="4116778"/>
            <a:ext cx="5657665" cy="19926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CD0CA-94BE-4026-BB6F-3A8EDEC148D0}"/>
              </a:ext>
            </a:extLst>
          </p:cNvPr>
          <p:cNvCxnSpPr>
            <a:cxnSpLocks/>
          </p:cNvCxnSpPr>
          <p:nvPr/>
        </p:nvCxnSpPr>
        <p:spPr>
          <a:xfrm>
            <a:off x="5837923" y="1216332"/>
            <a:ext cx="0" cy="5236719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965049-68EA-4D5C-8181-23CBCA51DACD}"/>
              </a:ext>
            </a:extLst>
          </p:cNvPr>
          <p:cNvCxnSpPr>
            <a:cxnSpLocks/>
          </p:cNvCxnSpPr>
          <p:nvPr/>
        </p:nvCxnSpPr>
        <p:spPr>
          <a:xfrm>
            <a:off x="232018" y="3741281"/>
            <a:ext cx="11693282" cy="0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39-15C0-4965-8CA0-ECDD4C1AE152}"/>
              </a:ext>
            </a:extLst>
          </p:cNvPr>
          <p:cNvSpPr txBox="1"/>
          <p:nvPr/>
        </p:nvSpPr>
        <p:spPr>
          <a:xfrm>
            <a:off x="337353" y="558788"/>
            <a:ext cx="240963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모델 별 성능 평가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6BEBF2-C067-4BA2-B541-982C335F153C}"/>
              </a:ext>
            </a:extLst>
          </p:cNvPr>
          <p:cNvSpPr/>
          <p:nvPr/>
        </p:nvSpPr>
        <p:spPr>
          <a:xfrm>
            <a:off x="5556911" y="3438605"/>
            <a:ext cx="562025" cy="562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62DA4-57FE-441F-BFEA-FF2C57D1E319}"/>
              </a:ext>
            </a:extLst>
          </p:cNvPr>
          <p:cNvSpPr txBox="1"/>
          <p:nvPr/>
        </p:nvSpPr>
        <p:spPr>
          <a:xfrm>
            <a:off x="5599157" y="3449965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1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2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4</a:t>
            </a:r>
            <a:endParaRPr lang="ko-KR" altLang="en-US" sz="1600" dirty="0">
              <a:solidFill>
                <a:srgbClr val="1D1DFF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3A6A0D-1899-4509-B9F8-871D418E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4116778"/>
            <a:ext cx="5301957" cy="223546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AFC64-2DAC-46E9-BC0B-E82FE3436A8B}"/>
              </a:ext>
            </a:extLst>
          </p:cNvPr>
          <p:cNvCxnSpPr/>
          <p:nvPr/>
        </p:nvCxnSpPr>
        <p:spPr>
          <a:xfrm>
            <a:off x="10274063" y="2863971"/>
            <a:ext cx="10092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7BB45D-2F12-46F5-B60D-6A125BD42348}"/>
              </a:ext>
            </a:extLst>
          </p:cNvPr>
          <p:cNvSpPr/>
          <p:nvPr/>
        </p:nvSpPr>
        <p:spPr>
          <a:xfrm>
            <a:off x="1728305" y="3061467"/>
            <a:ext cx="602826" cy="24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30EE53-F7DD-47B2-91B2-3F9D5BE9BB7D}"/>
              </a:ext>
            </a:extLst>
          </p:cNvPr>
          <p:cNvCxnSpPr/>
          <p:nvPr/>
        </p:nvCxnSpPr>
        <p:spPr>
          <a:xfrm>
            <a:off x="236752" y="2803586"/>
            <a:ext cx="758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7F484-9551-446A-96BA-2A409D067705}"/>
              </a:ext>
            </a:extLst>
          </p:cNvPr>
          <p:cNvSpPr/>
          <p:nvPr/>
        </p:nvSpPr>
        <p:spPr>
          <a:xfrm>
            <a:off x="7533887" y="3126960"/>
            <a:ext cx="602826" cy="267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2677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428207" y="1328849"/>
            <a:ext cx="5344172" cy="4419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8E5E5-C566-4F85-AD23-6F81714C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5"/>
          <a:stretch/>
        </p:blipFill>
        <p:spPr>
          <a:xfrm>
            <a:off x="111264" y="1545113"/>
            <a:ext cx="6143819" cy="27105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2EDA1-C02C-4C06-8068-026425D0D85E}"/>
              </a:ext>
            </a:extLst>
          </p:cNvPr>
          <p:cNvSpPr/>
          <p:nvPr/>
        </p:nvSpPr>
        <p:spPr>
          <a:xfrm>
            <a:off x="1774110" y="3893370"/>
            <a:ext cx="667752" cy="362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8217144-3652-4DE4-A2D8-76A5CE13D657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941146" y="4074524"/>
            <a:ext cx="832964" cy="1216604"/>
          </a:xfrm>
          <a:prstGeom prst="curvedConnector3">
            <a:avLst>
              <a:gd name="adj1" fmla="val 127444"/>
            </a:avLst>
          </a:prstGeom>
          <a:ln w="19050">
            <a:solidFill>
              <a:srgbClr val="1D1D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C43BC-1A34-4903-AEE5-8EBBD1AA33A8}"/>
              </a:ext>
            </a:extLst>
          </p:cNvPr>
          <p:cNvSpPr txBox="1"/>
          <p:nvPr/>
        </p:nvSpPr>
        <p:spPr>
          <a:xfrm>
            <a:off x="941146" y="4723280"/>
            <a:ext cx="473879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</a:t>
            </a:r>
            <a:r>
              <a:rPr lang="en-US" altLang="ko-KR" sz="24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en-US" altLang="ko-KR"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생성한 모델의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오차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가장 작은 값을 나타낸다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1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878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388CC-83AA-451B-A3FF-C06AD9D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1769"/>
            <a:ext cx="5554980" cy="5554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72AD8-8603-4A40-8AB5-ACF61EF0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/>
          <a:stretch/>
        </p:blipFill>
        <p:spPr>
          <a:xfrm>
            <a:off x="403468" y="1284562"/>
            <a:ext cx="5416307" cy="53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58789"/>
            <a:ext cx="6027612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동일한 방식의 진행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C0784-B410-4548-A746-87A7C1E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" y="1387352"/>
            <a:ext cx="5339032" cy="5339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318869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SKT,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08981-7E75-4B97-B59A-B746EC6D7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387352"/>
            <a:ext cx="5339032" cy="533903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872AC7-14F0-4604-87E4-901B59E0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0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82306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18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C5A4-FDD5-4E7C-B8D2-762C5C09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08" y="1122400"/>
            <a:ext cx="7735380" cy="5458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344519" y="595877"/>
            <a:ext cx="4030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KT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현황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0510-8667-4831-861E-6286926202CE}"/>
              </a:ext>
            </a:extLst>
          </p:cNvPr>
          <p:cNvSpPr txBox="1"/>
          <p:nvPr/>
        </p:nvSpPr>
        <p:spPr>
          <a:xfrm>
            <a:off x="9177962" y="6503444"/>
            <a:ext cx="2097049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1B756E-823B-4465-8670-BF419DAB34E1}"/>
              </a:ext>
            </a:extLst>
          </p:cNvPr>
          <p:cNvCxnSpPr/>
          <p:nvPr/>
        </p:nvCxnSpPr>
        <p:spPr>
          <a:xfrm>
            <a:off x="3549812" y="4345577"/>
            <a:ext cx="1048314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6043F0-EEA3-43E5-A4A0-834DA5A70EA5}"/>
              </a:ext>
            </a:extLst>
          </p:cNvPr>
          <p:cNvCxnSpPr>
            <a:cxnSpLocks/>
          </p:cNvCxnSpPr>
          <p:nvPr/>
        </p:nvCxnSpPr>
        <p:spPr>
          <a:xfrm>
            <a:off x="3541103" y="4972593"/>
            <a:ext cx="3417046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156108-E638-464E-964F-9066F24F9F55}"/>
              </a:ext>
            </a:extLst>
          </p:cNvPr>
          <p:cNvCxnSpPr>
            <a:cxnSpLocks/>
          </p:cNvCxnSpPr>
          <p:nvPr/>
        </p:nvCxnSpPr>
        <p:spPr>
          <a:xfrm>
            <a:off x="5073812" y="5434147"/>
            <a:ext cx="3242874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344519" y="595877"/>
            <a:ext cx="405752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증대되는 요인은 무엇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010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98064-25B2-4F08-9EFF-6E2E8668BF0B}"/>
              </a:ext>
            </a:extLst>
          </p:cNvPr>
          <p:cNvSpPr txBox="1"/>
          <p:nvPr/>
        </p:nvSpPr>
        <p:spPr>
          <a:xfrm>
            <a:off x="2138224" y="1463919"/>
            <a:ext cx="66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헤드라인 </a:t>
            </a:r>
            <a:r>
              <a:rPr lang="en-US" altLang="ko-KR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통한 </a:t>
            </a:r>
            <a:r>
              <a:rPr lang="ko-KR" altLang="en-US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최빈출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단어를 추출 후 주제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3A82-DC09-4E8F-A691-196E35D88C3B}"/>
              </a:ext>
            </a:extLst>
          </p:cNvPr>
          <p:cNvSpPr txBox="1"/>
          <p:nvPr/>
        </p:nvSpPr>
        <p:spPr>
          <a:xfrm>
            <a:off x="2606880" y="2003358"/>
            <a:ext cx="116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출처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3BC1D0-5948-4E2B-AC8F-3BBBA6C1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2" y="2090016"/>
            <a:ext cx="860612" cy="16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2606880" y="2386478"/>
            <a:ext cx="2888932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259" y="2668566"/>
            <a:ext cx="4968892" cy="3730348"/>
          </a:xfrm>
          <a:prstGeom prst="round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 방법</a:t>
            </a:r>
          </a:p>
        </p:txBody>
      </p:sp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24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분석목표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BEBF7-2BE0-49FD-9A05-0AAA8CD1A947}"/>
              </a:ext>
            </a:extLst>
          </p:cNvPr>
          <p:cNvSpPr txBox="1"/>
          <p:nvPr/>
        </p:nvSpPr>
        <p:spPr>
          <a:xfrm>
            <a:off x="2138944" y="1571493"/>
            <a:ext cx="7734810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340655" y="342900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7062F-373D-4DC7-A84E-8728C90AFDEF}"/>
              </a:ext>
            </a:extLst>
          </p:cNvPr>
          <p:cNvSpPr txBox="1"/>
          <p:nvPr/>
        </p:nvSpPr>
        <p:spPr>
          <a:xfrm>
            <a:off x="2138944" y="3727812"/>
            <a:ext cx="6547856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(2013.01.01~2020.05.31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데이터의 수요 예측 모형 모델 준비</a:t>
            </a:r>
          </a:p>
        </p:txBody>
      </p:sp>
    </p:spTree>
    <p:extLst>
      <p:ext uri="{BB962C8B-B14F-4D97-AF65-F5344CB8AC3E}">
        <p14:creationId xmlns:p14="http://schemas.microsoft.com/office/powerpoint/2010/main" val="183335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438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 후 가입자 수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4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4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23595" y="1990161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55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동일하게 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DataFrame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ko-KR" altLang="en-US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2"/>
            <a:ext cx="2672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2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5B0773-7F1F-4D75-8A57-ABB23CAF834E}"/>
              </a:ext>
            </a:extLst>
          </p:cNvPr>
          <p:cNvGrpSpPr/>
          <p:nvPr/>
        </p:nvGrpSpPr>
        <p:grpSpPr>
          <a:xfrm>
            <a:off x="6827651" y="1981196"/>
            <a:ext cx="5186536" cy="4320992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01DD2E-FF15-4FDA-B604-E2A53C20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BDB28C-D9A7-436A-88D5-74856FA2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43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554BA-EF83-4EF6-8266-B3793556AE64}"/>
              </a:ext>
            </a:extLst>
          </p:cNvPr>
          <p:cNvSpPr txBox="1"/>
          <p:nvPr/>
        </p:nvSpPr>
        <p:spPr>
          <a:xfrm>
            <a:off x="2138174" y="1572982"/>
            <a:ext cx="8693405" cy="3177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15465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r="5017" b="2809"/>
          <a:stretch/>
        </p:blipFill>
        <p:spPr>
          <a:xfrm>
            <a:off x="6618397" y="812801"/>
            <a:ext cx="5237018" cy="4977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327619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484197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420910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64610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99907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90077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2A8C2B-AC4C-404F-99BC-D05BA358DBAF}"/>
              </a:ext>
            </a:extLst>
          </p:cNvPr>
          <p:cNvGrpSpPr/>
          <p:nvPr/>
        </p:nvGrpSpPr>
        <p:grpSpPr>
          <a:xfrm>
            <a:off x="553422" y="942879"/>
            <a:ext cx="5232202" cy="1292662"/>
            <a:chOff x="477347" y="-185279"/>
            <a:chExt cx="5232202" cy="1292662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23A99AE6-60BC-4A40-84D1-7F3B483A6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47" y="-185279"/>
              <a:ext cx="5232202" cy="1292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05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05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05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</a:endParaRPr>
            </a:p>
          </p:txBody>
        </p:sp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EC5072D0-18DA-426C-B3D4-1FAAE7AD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015" y="461052"/>
              <a:ext cx="3645229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4A9E57-EA79-4DAE-A611-ACA075E7CE48}"/>
              </a:ext>
            </a:extLst>
          </p:cNvPr>
          <p:cNvSpPr txBox="1"/>
          <p:nvPr/>
        </p:nvSpPr>
        <p:spPr>
          <a:xfrm>
            <a:off x="553422" y="3462393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106ECB-3AEC-4A3D-B3D9-3068E8739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406378" y="942879"/>
            <a:ext cx="5547512" cy="54859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BD6309-9551-43A2-9709-698AED47ED2B}"/>
              </a:ext>
            </a:extLst>
          </p:cNvPr>
          <p:cNvSpPr/>
          <p:nvPr/>
        </p:nvSpPr>
        <p:spPr>
          <a:xfrm>
            <a:off x="6242227" y="3692595"/>
            <a:ext cx="5806094" cy="1140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1293</Words>
  <Application>Microsoft Office PowerPoint</Application>
  <PresentationFormat>와이드스크린</PresentationFormat>
  <Paragraphs>186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Lucida Console</vt:lpstr>
      <vt:lpstr>Arial</vt:lpstr>
      <vt:lpstr>Arial Black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Seojun KIM</cp:lastModifiedBy>
  <cp:revision>108</cp:revision>
  <dcterms:created xsi:type="dcterms:W3CDTF">2020-07-18T08:25:07Z</dcterms:created>
  <dcterms:modified xsi:type="dcterms:W3CDTF">2020-07-20T19:53:45Z</dcterms:modified>
</cp:coreProperties>
</file>